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B4C2-58F2-4DF1-A693-39CCD2CC9607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A744-555F-478C-AA45-B08010FFB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41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B4C2-58F2-4DF1-A693-39CCD2CC9607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A744-555F-478C-AA45-B08010FFB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80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B4C2-58F2-4DF1-A693-39CCD2CC9607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A744-555F-478C-AA45-B08010FFB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60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B4C2-58F2-4DF1-A693-39CCD2CC9607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A744-555F-478C-AA45-B08010FFB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60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B4C2-58F2-4DF1-A693-39CCD2CC9607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A744-555F-478C-AA45-B08010FFB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49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B4C2-58F2-4DF1-A693-39CCD2CC9607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A744-555F-478C-AA45-B08010FFB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99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B4C2-58F2-4DF1-A693-39CCD2CC9607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A744-555F-478C-AA45-B08010FFB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10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B4C2-58F2-4DF1-A693-39CCD2CC9607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A744-555F-478C-AA45-B08010FFB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30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B4C2-58F2-4DF1-A693-39CCD2CC9607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A744-555F-478C-AA45-B08010FFB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94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B4C2-58F2-4DF1-A693-39CCD2CC9607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A744-555F-478C-AA45-B08010FFB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08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B4C2-58F2-4DF1-A693-39CCD2CC9607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BA744-555F-478C-AA45-B08010FFB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97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DB4C2-58F2-4DF1-A693-39CCD2CC9607}" type="datetimeFigureOut">
              <a:rPr kumimoji="1" lang="ja-JP" altLang="en-US" smtClean="0"/>
              <a:t>2017/9/28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A744-555F-478C-AA45-B08010FFBB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64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3" Type="http://schemas.openxmlformats.org/officeDocument/2006/relationships/image" Target="../media/image15.jpg"/><Relationship Id="rId7" Type="http://schemas.openxmlformats.org/officeDocument/2006/relationships/image" Target="../media/image1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g"/><Relationship Id="rId3" Type="http://schemas.openxmlformats.org/officeDocument/2006/relationships/image" Target="../media/image21.jpg"/><Relationship Id="rId7" Type="http://schemas.openxmlformats.org/officeDocument/2006/relationships/image" Target="../media/image2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22.jpg"/><Relationship Id="rId9" Type="http://schemas.openxmlformats.org/officeDocument/2006/relationships/image" Target="../media/image27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g"/><Relationship Id="rId3" Type="http://schemas.openxmlformats.org/officeDocument/2006/relationships/image" Target="../media/image28.jpg"/><Relationship Id="rId7" Type="http://schemas.openxmlformats.org/officeDocument/2006/relationships/image" Target="../media/image3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g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g"/><Relationship Id="rId4" Type="http://schemas.openxmlformats.org/officeDocument/2006/relationships/image" Target="../media/image3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9074" y="231557"/>
            <a:ext cx="3886201" cy="471745"/>
          </a:xfrm>
        </p:spPr>
        <p:txBody>
          <a:bodyPr>
            <a:normAutofit/>
          </a:bodyPr>
          <a:lstStyle/>
          <a:p>
            <a:r>
              <a:rPr lang="ja-JP" altLang="en-US" sz="2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大会の様子　午前の</a:t>
            </a:r>
            <a:r>
              <a:rPr lang="ja-JP" altLang="en-US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部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3" y="853505"/>
            <a:ext cx="2935590" cy="190341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381124" y="3227162"/>
            <a:ext cx="2009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88670" y="2785491"/>
            <a:ext cx="3086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/>
              <a:t>古市大会長の挨拶で</a:t>
            </a:r>
          </a:p>
          <a:p>
            <a:r>
              <a:rPr lang="ja-JP" altLang="en-US" sz="1200" b="1" dirty="0" smtClean="0"/>
              <a:t>第</a:t>
            </a:r>
            <a:r>
              <a:rPr lang="en-US" altLang="ja-JP" sz="1200" b="1" dirty="0" smtClean="0"/>
              <a:t>34</a:t>
            </a:r>
            <a:r>
              <a:rPr lang="ja-JP" altLang="en-US" sz="1200" b="1" dirty="0" smtClean="0"/>
              <a:t>回学術大会のスタート！</a:t>
            </a:r>
            <a:endParaRPr lang="en-US" altLang="ja-JP" sz="1200" b="1" dirty="0" smtClean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269" y="853505"/>
            <a:ext cx="2859586" cy="1903412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926" y="853505"/>
            <a:ext cx="2876550" cy="1914704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547" y="868782"/>
            <a:ext cx="2813682" cy="1872857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3232437" y="2877823"/>
            <a:ext cx="2863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トップバッターは歯学部学生。英語で発表</a:t>
            </a:r>
            <a:endParaRPr kumimoji="1" lang="ja-JP" altLang="en-US" sz="12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391275" y="2902554"/>
            <a:ext cx="2748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座長の先生も英語で紹介されました。</a:t>
            </a:r>
            <a:endParaRPr kumimoji="1" lang="ja-JP" altLang="en-US" sz="12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591675" y="2902554"/>
            <a:ext cx="1724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活発な質問も・・・</a:t>
            </a:r>
            <a:endParaRPr kumimoji="1" lang="ja-JP" altLang="en-US" sz="1200" b="1" dirty="0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13" y="3562090"/>
            <a:ext cx="2889065" cy="1923034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935" y="3562090"/>
            <a:ext cx="2889065" cy="1923034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926" y="3549857"/>
            <a:ext cx="2890280" cy="1923843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547" y="3573514"/>
            <a:ext cx="2854740" cy="1900186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188670" y="5800725"/>
            <a:ext cx="2659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留学生もたくさん発表してくれました。</a:t>
            </a:r>
            <a:endParaRPr kumimoji="1" lang="ja-JP" altLang="en-US" sz="1200" b="1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336263" y="5820052"/>
            <a:ext cx="3743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歯学部の学生、大学院生と若手が続きます。</a:t>
            </a:r>
            <a:endParaRPr kumimoji="1" lang="ja-JP" altLang="en-US" sz="1200" b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871150" y="5729161"/>
            <a:ext cx="1514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歯学会会長挨拶。</a:t>
            </a:r>
            <a:endParaRPr kumimoji="1"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985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35" y="666750"/>
            <a:ext cx="3348507" cy="2228850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067" y="638175"/>
            <a:ext cx="3348507" cy="222885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300" y="638175"/>
            <a:ext cx="3348507" cy="222885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35" y="3876675"/>
            <a:ext cx="3355616" cy="223358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067" y="3876675"/>
            <a:ext cx="3348507" cy="222885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428626" y="176510"/>
            <a:ext cx="2343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大会の様子その</a:t>
            </a:r>
            <a:r>
              <a:rPr lang="ja-JP" altLang="en-US" sz="2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２</a:t>
            </a:r>
            <a:endParaRPr kumimoji="1" lang="ja-JP" altLang="en-US" sz="2400" b="1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5735" y="3170694"/>
            <a:ext cx="33718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最優秀論文賞　岡由紀恵さん</a:t>
            </a:r>
            <a:endParaRPr lang="en-US" altLang="ja-JP" sz="1200" b="1" dirty="0" smtClean="0"/>
          </a:p>
          <a:p>
            <a:r>
              <a:rPr lang="ja-JP" altLang="en-US" sz="1000" b="1" dirty="0" smtClean="0"/>
              <a:t>（当日は欠席のため尾立さんが代理授与）</a:t>
            </a:r>
            <a:endParaRPr kumimoji="1" lang="ja-JP" altLang="en-US" sz="1000" b="1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82033" y="3003619"/>
            <a:ext cx="3823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今年度から導入された論文賞を受賞された方々。</a:t>
            </a:r>
            <a:endParaRPr lang="en-US" altLang="ja-JP" sz="12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438650" y="3281362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優秀論文賞の白井要さん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86750" y="3207350"/>
            <a:ext cx="2295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優秀論文賞の八田政浩さん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（夕張希望の杜理事長）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40904" y="6285339"/>
            <a:ext cx="6410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奨励研究賞は、臨床口腔病理学講座の吉田光希さん、小児歯科講座の村田佳織さんのお２人。</a:t>
            </a:r>
            <a:endParaRPr kumimoji="1" lang="ja-JP" altLang="en-US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60933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07" y="909161"/>
            <a:ext cx="3291268" cy="219075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243" y="875913"/>
            <a:ext cx="3341218" cy="222399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270" y="875913"/>
            <a:ext cx="3291268" cy="219075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07" y="3780472"/>
            <a:ext cx="3321319" cy="2210753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419100" y="228600"/>
            <a:ext cx="3267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午後の部スタート！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62025" y="3318807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今回の定例講演の講師、米山武義先生。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91050" y="3318807"/>
            <a:ext cx="275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他職種との関連というテーマ。たくさんの方々が聞きにこられました。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496300" y="3386316"/>
            <a:ext cx="270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「終わりよければすべてよし！」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62025" y="6334125"/>
            <a:ext cx="2400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歯学会会長より感謝状を贈呈。</a:t>
            </a: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50" y="3780472"/>
            <a:ext cx="3321320" cy="2210753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5051560" y="6175891"/>
            <a:ext cx="2400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午後の一般演題も始まりました。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963" y="3780472"/>
            <a:ext cx="3321319" cy="2210753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8601075" y="6175890"/>
            <a:ext cx="2495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臨床の先生からも活発な質問が。</a:t>
            </a:r>
          </a:p>
        </p:txBody>
      </p:sp>
    </p:spTree>
    <p:extLst>
      <p:ext uri="{BB962C8B-B14F-4D97-AF65-F5344CB8AC3E}">
        <p14:creationId xmlns:p14="http://schemas.microsoft.com/office/powerpoint/2010/main" val="29748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3" y="449151"/>
            <a:ext cx="2892268" cy="192516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570" y="478179"/>
            <a:ext cx="2870200" cy="191047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689" y="478179"/>
            <a:ext cx="2872581" cy="191206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69" y="3370851"/>
            <a:ext cx="2872582" cy="191206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570" y="3360045"/>
            <a:ext cx="2888816" cy="1922868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011" y="3360045"/>
            <a:ext cx="2837199" cy="1888511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241459" y="2499925"/>
            <a:ext cx="2181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座長の奥村准教授と仲西講師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71695" y="2499925"/>
            <a:ext cx="18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質問が次々と・・・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110287" y="2468875"/>
            <a:ext cx="2466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座長の伊藤准教授と會田准教授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4383" y="5467058"/>
            <a:ext cx="2860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谷村</a:t>
            </a:r>
            <a:r>
              <a:rPr lang="ja-JP" altLang="en-US" sz="1200" b="1" dirty="0"/>
              <a:t>教授は新規透明化試薬</a:t>
            </a:r>
            <a:r>
              <a:rPr lang="en-US" altLang="ja-JP" sz="1200" b="1" dirty="0"/>
              <a:t>LUCID</a:t>
            </a:r>
            <a:r>
              <a:rPr lang="ja-JP" altLang="en-US" sz="1200" b="1" dirty="0"/>
              <a:t>に</a:t>
            </a:r>
            <a:r>
              <a:rPr lang="ja-JP" altLang="en-US" sz="1200" b="1" dirty="0" smtClean="0"/>
              <a:t>よる蛍光イメージングのお話。</a:t>
            </a:r>
            <a:endParaRPr kumimoji="1" lang="ja-JP" altLang="en-US" sz="1200" b="1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197108" y="5525034"/>
            <a:ext cx="2000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熱い</a:t>
            </a:r>
            <a:r>
              <a:rPr lang="ja-JP" altLang="en-US" sz="1200" b="1" dirty="0"/>
              <a:t>議論も飛び交って・・・　</a:t>
            </a:r>
            <a:endParaRPr kumimoji="1" lang="ja-JP" altLang="en-US" sz="1200" b="1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199011" y="5406014"/>
            <a:ext cx="2019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後ろ</a:t>
            </a:r>
            <a:r>
              <a:rPr lang="ja-JP" altLang="en-US" sz="1200" b="1" dirty="0"/>
              <a:t>の席までいっぱいに</a:t>
            </a:r>
            <a:r>
              <a:rPr lang="ja-JP" altLang="en-US" sz="1200" b="1" dirty="0" smtClean="0"/>
              <a:t>！</a:t>
            </a:r>
            <a:endParaRPr kumimoji="1" lang="ja-JP" altLang="en-US" sz="1200" b="1" dirty="0" smtClean="0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896" y="2307176"/>
            <a:ext cx="2958948" cy="1969549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9175339" y="4632060"/>
            <a:ext cx="2880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盛会</a:t>
            </a:r>
            <a:r>
              <a:rPr lang="ja-JP" altLang="en-US" sz="1200" b="1" dirty="0"/>
              <a:t>のうちに第</a:t>
            </a:r>
            <a:r>
              <a:rPr lang="en-US" altLang="ja-JP" sz="1200" b="1" dirty="0"/>
              <a:t>34</a:t>
            </a:r>
            <a:r>
              <a:rPr lang="ja-JP" altLang="en-US" sz="1200" b="1" dirty="0"/>
              <a:t>回学術大会閉会の</a:t>
            </a:r>
            <a:r>
              <a:rPr lang="ja-JP" altLang="en-US" sz="1200" b="1" dirty="0" smtClean="0"/>
              <a:t>挨拶となりました。</a:t>
            </a:r>
            <a:endParaRPr kumimoji="1" lang="ja-JP" altLang="en-US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102130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61" y="876299"/>
            <a:ext cx="3019380" cy="200977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正方形/長方形 5"/>
          <p:cNvSpPr/>
          <p:nvPr/>
        </p:nvSpPr>
        <p:spPr>
          <a:xfrm>
            <a:off x="195361" y="290810"/>
            <a:ext cx="27446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懇親会スタート！！</a:t>
            </a:r>
            <a:endParaRPr lang="ja-JP" altLang="en-US" sz="2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48771" y="3114675"/>
            <a:ext cx="1057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大会長挨拶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418" y="714375"/>
            <a:ext cx="3445479" cy="2293397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293" y="681225"/>
            <a:ext cx="3419661" cy="227621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18" y="4000834"/>
            <a:ext cx="3497843" cy="232825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194" y="4001995"/>
            <a:ext cx="3496099" cy="2327091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159" y="4000834"/>
            <a:ext cx="3497844" cy="2328252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7934668" y="3160841"/>
            <a:ext cx="3409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米山</a:t>
            </a:r>
            <a:r>
              <a:rPr lang="ja-JP" altLang="en-US" sz="1200" b="1" dirty="0"/>
              <a:t>先生のご挨拶。先生は最終便で東京</a:t>
            </a:r>
            <a:r>
              <a:rPr lang="ja-JP" altLang="en-US" sz="1200" b="1" dirty="0" smtClean="0"/>
              <a:t>へ。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お忙しい</a:t>
            </a:r>
            <a:r>
              <a:rPr lang="ja-JP" altLang="en-US" sz="1200" b="1" dirty="0"/>
              <a:t>中ありがとうございました</a:t>
            </a:r>
            <a:r>
              <a:rPr lang="ja-JP" altLang="en-US" sz="1200" b="1" dirty="0" smtClean="0"/>
              <a:t>。</a:t>
            </a:r>
            <a:endParaRPr kumimoji="1" lang="ja-JP" altLang="en-US" sz="1200" b="1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5345" y="6379591"/>
            <a:ext cx="2524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留学生</a:t>
            </a:r>
            <a:r>
              <a:rPr lang="ja-JP" altLang="en-US" sz="1200" b="1" dirty="0"/>
              <a:t>チームと安彦</a:t>
            </a:r>
            <a:r>
              <a:rPr lang="ja-JP" altLang="en-US" sz="1200" b="1" dirty="0" smtClean="0"/>
              <a:t>教授</a:t>
            </a:r>
            <a:endParaRPr kumimoji="1" lang="ja-JP" altLang="en-US" sz="1200" b="1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102589" y="6329086"/>
            <a:ext cx="2171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担当</a:t>
            </a:r>
            <a:r>
              <a:rPr lang="ja-JP" altLang="en-US" sz="1200" b="1" dirty="0"/>
              <a:t>の歯周歯内講座の</a:t>
            </a:r>
            <a:r>
              <a:rPr lang="ja-JP" altLang="en-US" sz="1200" b="1" dirty="0" smtClean="0"/>
              <a:t>皆さん</a:t>
            </a:r>
            <a:endParaRPr kumimoji="1" lang="ja-JP" altLang="en-US" sz="1200" b="1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829847" y="6348857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仲良し</a:t>
            </a:r>
            <a:r>
              <a:rPr lang="ja-JP" altLang="en-US" sz="1200" b="1" dirty="0"/>
              <a:t>２人組み？</a:t>
            </a:r>
            <a:r>
              <a:rPr lang="ja-JP" altLang="en-US" sz="1200" b="1" dirty="0" smtClean="0"/>
              <a:t>？</a:t>
            </a:r>
            <a:endParaRPr kumimoji="1" lang="ja-JP" altLang="en-US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333277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5" y="468230"/>
            <a:ext cx="4064000" cy="2705100"/>
          </a:xfrm>
          <a:prstGeom prst="rect">
            <a:avLst/>
          </a:prstGeom>
        </p:spPr>
      </p:pic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5" y="3967936"/>
            <a:ext cx="3498850" cy="2328922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619125" y="3173330"/>
            <a:ext cx="2524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学生</a:t>
            </a:r>
            <a:r>
              <a:rPr lang="ja-JP" altLang="en-US" sz="1200" b="1" dirty="0"/>
              <a:t>の皆さんもご苦労さまでした</a:t>
            </a:r>
            <a:r>
              <a:rPr lang="ja-JP" altLang="en-US" sz="1200" b="1" dirty="0" smtClean="0"/>
              <a:t>。</a:t>
            </a:r>
            <a:endParaRPr kumimoji="1" lang="ja-JP" altLang="en-US" sz="1200" b="1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08025" y="6325058"/>
            <a:ext cx="3028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次回</a:t>
            </a:r>
            <a:r>
              <a:rPr lang="ja-JP" altLang="en-US" sz="1200" b="1" dirty="0"/>
              <a:t>開催担当、臨床口腔病理学講座</a:t>
            </a:r>
            <a:r>
              <a:rPr lang="ja-JP" altLang="en-US" sz="1200" b="1" dirty="0" smtClean="0"/>
              <a:t>の</a:t>
            </a:r>
            <a:r>
              <a:rPr lang="ja-JP" altLang="en-US" sz="1200" b="1" dirty="0"/>
              <a:t>　　　　　　　　　　　　　　　　　　　　　　　　　　　　　　　　　　</a:t>
            </a:r>
            <a:r>
              <a:rPr lang="ja-JP" altLang="en-US" sz="1200" b="1" dirty="0" smtClean="0"/>
              <a:t>安彦</a:t>
            </a:r>
            <a:r>
              <a:rPr lang="ja-JP" altLang="en-US" sz="1200" b="1" dirty="0"/>
              <a:t>教授</a:t>
            </a:r>
            <a:r>
              <a:rPr lang="ja-JP" altLang="en-US" sz="1200" b="1" dirty="0" smtClean="0"/>
              <a:t>からご挨拶。</a:t>
            </a:r>
            <a:endParaRPr kumimoji="1" lang="ja-JP" altLang="en-US" sz="1200" b="1" dirty="0" smtClean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050" y="309480"/>
            <a:ext cx="5621514" cy="374182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6257925" y="4397302"/>
            <a:ext cx="4581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最後は皆で記念撮影。ちょっとぼやけてますが全員集合！！</a:t>
            </a:r>
          </a:p>
        </p:txBody>
      </p:sp>
    </p:spTree>
    <p:extLst>
      <p:ext uri="{BB962C8B-B14F-4D97-AF65-F5344CB8AC3E}">
        <p14:creationId xmlns:p14="http://schemas.microsoft.com/office/powerpoint/2010/main" val="35608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z="12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325</Words>
  <Application>Microsoft Office PowerPoint</Application>
  <PresentationFormat>ワイド画面</PresentationFormat>
  <Paragraphs>41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テーマ</vt:lpstr>
      <vt:lpstr>大会の様子　午前の部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歯学会</dc:creator>
  <cp:lastModifiedBy>歯学会</cp:lastModifiedBy>
  <cp:revision>13</cp:revision>
  <dcterms:created xsi:type="dcterms:W3CDTF">2017-04-27T06:03:53Z</dcterms:created>
  <dcterms:modified xsi:type="dcterms:W3CDTF">2017-09-28T07:17:15Z</dcterms:modified>
</cp:coreProperties>
</file>